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9" r:id="rId4"/>
    <p:sldId id="330" r:id="rId5"/>
    <p:sldId id="259" r:id="rId6"/>
    <p:sldId id="263" r:id="rId7"/>
    <p:sldId id="297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82EC6-6486-45EA-AA27-9DCBD15BFD6A}" type="datetimeFigureOut">
              <a:rPr lang="da-DK" smtClean="0"/>
              <a:t>01-08-2023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BE9BD-1EC0-463C-8B09-0B87B252F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0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1453469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1. august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598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1. august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94259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1.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68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1. august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81559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1. august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788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1. august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35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1. august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75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31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11072736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11922201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1682675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95931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786109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762195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2464862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965180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62209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14440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78791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58315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39777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66113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5600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793111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660450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22982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11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0912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8163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48069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01469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88863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82342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6968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169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4266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80077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42099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4693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58682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57745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579708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873369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6412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7582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0055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65429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39918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27316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9194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3164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1196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6560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06311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335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47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12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51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76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1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94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16325587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5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20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fbffde54-8b33-4356-a78c-e3512018dc75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Gødstrup-klyngen (Midtjylland)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1982718-15C6-424F-A82E-FB7A1E7300BD}"/>
              </a:ext>
            </a:extLst>
          </p:cNvPr>
          <p:cNvSpPr/>
          <p:nvPr/>
        </p:nvSpPr>
        <p:spPr>
          <a:xfrm>
            <a:off x="745435" y="2295939"/>
            <a:ext cx="8945217" cy="3717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9" name="Pladsholder til indhold 9">
            <a:extLst>
              <a:ext uri="{FF2B5EF4-FFF2-40B4-BE49-F238E27FC236}">
                <a16:creationId xmlns:a16="http://schemas.microsoft.com/office/drawing/2014/main" id="{14E1D369-1C28-4383-96A4-FF3288510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571814"/>
              </p:ext>
            </p:extLst>
          </p:nvPr>
        </p:nvGraphicFramePr>
        <p:xfrm>
          <a:off x="839788" y="2236079"/>
          <a:ext cx="4958331" cy="3437697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487704844"/>
                    </a:ext>
                  </a:extLst>
                </a:gridCol>
                <a:gridCol w="1409555">
                  <a:extLst>
                    <a:ext uri="{9D8B030D-6E8A-4147-A177-3AD203B41FA5}">
                      <a16:colId xmlns:a16="http://schemas.microsoft.com/office/drawing/2014/main" val="2929826767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1047426781"/>
                    </a:ext>
                  </a:extLst>
                </a:gridCol>
                <a:gridCol w="927668">
                  <a:extLst>
                    <a:ext uri="{9D8B030D-6E8A-4147-A177-3AD203B41FA5}">
                      <a16:colId xmlns:a16="http://schemas.microsoft.com/office/drawing/2014/main" val="3744806753"/>
                    </a:ext>
                  </a:extLst>
                </a:gridCol>
              </a:tblGrid>
              <a:tr h="410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Forebyggelige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sygehusophold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9118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79494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88047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31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54980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40695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00283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75196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190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177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3900"/>
                  </a:ext>
                </a:extLst>
              </a:tr>
              <a:tr h="290502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229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3173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72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69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0055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84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5E7302E-E482-4910-8A50-9691292DDBFC}"/>
              </a:ext>
            </a:extLst>
          </p:cNvPr>
          <p:cNvSpPr/>
          <p:nvPr/>
        </p:nvSpPr>
        <p:spPr>
          <a:xfrm>
            <a:off x="839788" y="1470991"/>
            <a:ext cx="5034238" cy="2484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DBB75AA5-AA75-4743-8139-E746BA9DE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091147"/>
              </p:ext>
            </p:extLst>
          </p:nvPr>
        </p:nvGraphicFramePr>
        <p:xfrm>
          <a:off x="839788" y="1996726"/>
          <a:ext cx="4968876" cy="2675495"/>
        </p:xfrm>
        <a:graphic>
          <a:graphicData uri="http://schemas.openxmlformats.org/drawingml/2006/table">
            <a:tbl>
              <a:tblPr firstRow="1" bandRow="1"/>
              <a:tblGrid>
                <a:gridCol w="1656292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574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med kronisk sygdom,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sygdomme,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Lemvig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Struer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22435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Herning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05900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Ringkøbing-Skjern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119128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Ikast-Brande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90863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Holstebro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47732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316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402892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5"/>
            <a:ext cx="145455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FCDF5D6-7266-4E1D-A541-488F157B5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317804"/>
            <a:ext cx="4357967" cy="26418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85B5C5C3-3E2E-470D-AC91-622D1D8107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1014" t="9544"/>
          <a:stretch/>
        </p:blipFill>
        <p:spPr>
          <a:xfrm>
            <a:off x="6208294" y="654518"/>
            <a:ext cx="5888455" cy="6203482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EBD560F-29E0-4D9A-BAB3-947789EE6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8" y="1745156"/>
            <a:ext cx="5218628" cy="35664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447CE04F-550F-48A3-B6D9-5C780FA8E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31F2FF6-6B41-4BA6-B86D-8CAD49B42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44382"/>
              </p:ext>
            </p:extLst>
          </p:nvPr>
        </p:nvGraphicFramePr>
        <p:xfrm>
          <a:off x="838201" y="1935584"/>
          <a:ext cx="4767471" cy="2986832"/>
        </p:xfrm>
        <a:graphic>
          <a:graphicData uri="http://schemas.openxmlformats.org/drawingml/2006/table">
            <a:tbl>
              <a:tblPr firstRow="1" bandRow="1"/>
              <a:tblGrid>
                <a:gridCol w="1589157">
                  <a:extLst>
                    <a:ext uri="{9D8B030D-6E8A-4147-A177-3AD203B41FA5}">
                      <a16:colId xmlns:a16="http://schemas.microsoft.com/office/drawing/2014/main" val="241266802"/>
                    </a:ext>
                  </a:extLst>
                </a:gridCol>
                <a:gridCol w="1589157">
                  <a:extLst>
                    <a:ext uri="{9D8B030D-6E8A-4147-A177-3AD203B41FA5}">
                      <a16:colId xmlns:a16="http://schemas.microsoft.com/office/drawing/2014/main" val="3965062866"/>
                    </a:ext>
                  </a:extLst>
                </a:gridCol>
                <a:gridCol w="1589157">
                  <a:extLst>
                    <a:ext uri="{9D8B030D-6E8A-4147-A177-3AD203B41FA5}">
                      <a16:colId xmlns:a16="http://schemas.microsoft.com/office/drawing/2014/main" val="51941643"/>
                    </a:ext>
                  </a:extLst>
                </a:gridCol>
              </a:tblGrid>
              <a:tr h="37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794617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Herning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4.766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434374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Holstebro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3.197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88187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Ikast-Brande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2.179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755565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Lemvig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1.423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338496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Ringkøbing-Skjern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3.490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45584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Struer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1.416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2749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16.471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546418"/>
                  </a:ext>
                </a:extLst>
              </a:tr>
              <a:tr h="3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34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97AE84BA-2044-47A3-A66F-C36E02492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872407"/>
              </p:ext>
            </p:extLst>
          </p:nvPr>
        </p:nvGraphicFramePr>
        <p:xfrm>
          <a:off x="839788" y="1814651"/>
          <a:ext cx="4958331" cy="3476794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487704844"/>
                    </a:ext>
                  </a:extLst>
                </a:gridCol>
                <a:gridCol w="1433368">
                  <a:extLst>
                    <a:ext uri="{9D8B030D-6E8A-4147-A177-3AD203B41FA5}">
                      <a16:colId xmlns:a16="http://schemas.microsoft.com/office/drawing/2014/main" val="292982676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047426781"/>
                    </a:ext>
                  </a:extLst>
                </a:gridCol>
                <a:gridCol w="884805">
                  <a:extLst>
                    <a:ext uri="{9D8B030D-6E8A-4147-A177-3AD203B41FA5}">
                      <a16:colId xmlns:a16="http://schemas.microsoft.com/office/drawing/2014/main" val="3744806753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91182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79494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88047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54980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40695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00283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75196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3900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31732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005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0291EB89-D2DD-4AD9-8C73-FB8684324667}"/>
</file>

<file path=customXml/itemProps2.xml><?xml version="1.0" encoding="utf-8"?>
<ds:datastoreItem xmlns:ds="http://schemas.openxmlformats.org/officeDocument/2006/customXml" ds:itemID="{2828ECFE-79B1-4E28-8A03-E87CFC5F86FB}"/>
</file>

<file path=customXml/itemProps3.xml><?xml version="1.0" encoding="utf-8"?>
<ds:datastoreItem xmlns:ds="http://schemas.openxmlformats.org/officeDocument/2006/customXml" ds:itemID="{C8836096-1C40-445B-AB38-77F5C0FC34A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700</Words>
  <Application>Microsoft Office PowerPoint</Application>
  <PresentationFormat>Widescreen</PresentationFormat>
  <Paragraphs>193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Gødstrup-klyngen (Midtjylland)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19</cp:revision>
  <dcterms:created xsi:type="dcterms:W3CDTF">2016-09-04T11:54:55Z</dcterms:created>
  <dcterms:modified xsi:type="dcterms:W3CDTF">2023-08-01T11:56:10Z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